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2" r:id="rId5"/>
    <p:sldId id="299" r:id="rId6"/>
    <p:sldId id="302" r:id="rId7"/>
    <p:sldId id="300" r:id="rId8"/>
    <p:sldId id="301" r:id="rId9"/>
    <p:sldId id="294" r:id="rId10"/>
    <p:sldId id="293" r:id="rId11"/>
    <p:sldId id="295" r:id="rId12"/>
    <p:sldId id="296" r:id="rId13"/>
    <p:sldId id="297" r:id="rId14"/>
    <p:sldId id="307" r:id="rId15"/>
    <p:sldId id="308" r:id="rId16"/>
    <p:sldId id="309" r:id="rId17"/>
    <p:sldId id="310" r:id="rId18"/>
    <p:sldId id="303" r:id="rId19"/>
    <p:sldId id="304" r:id="rId20"/>
    <p:sldId id="315" r:id="rId21"/>
    <p:sldId id="316" r:id="rId22"/>
    <p:sldId id="318" r:id="rId23"/>
    <p:sldId id="319" r:id="rId24"/>
    <p:sldId id="320" r:id="rId25"/>
    <p:sldId id="321" r:id="rId26"/>
    <p:sldId id="322" r:id="rId27"/>
    <p:sldId id="306" r:id="rId28"/>
    <p:sldId id="305" r:id="rId29"/>
    <p:sldId id="311" r:id="rId30"/>
    <p:sldId id="312" r:id="rId31"/>
    <p:sldId id="313" r:id="rId32"/>
    <p:sldId id="289" r:id="rId3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rene_gelinas@hot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4023360" cy="52669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41" y="-387424"/>
            <a:ext cx="34632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60902"/>
            <a:ext cx="7907216" cy="52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7" y="548680"/>
            <a:ext cx="81832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70626"/>
            <a:ext cx="7924797" cy="53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971019" cy="53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4" y="548680"/>
            <a:ext cx="429607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52735"/>
            <a:ext cx="4211521" cy="520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3685"/>
            <a:ext cx="8108290" cy="54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006746" cy="54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1" y="404664"/>
            <a:ext cx="837128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69296" cy="53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7807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9630"/>
            <a:ext cx="4222625" cy="56743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8561"/>
            <a:ext cx="3825353" cy="56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644"/>
            <a:ext cx="8334823" cy="56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96772" cy="55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1" y="476672"/>
            <a:ext cx="823567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5688"/>
            <a:ext cx="8205916" cy="55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22430" cy="55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105332" cy="57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087874" cy="56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6672"/>
            <a:ext cx="817762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065"/>
            <a:ext cx="8040809" cy="56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8452"/>
            <a:ext cx="78701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49304"/>
            <a:ext cx="3892987" cy="57880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32" y="476672"/>
            <a:ext cx="427403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3816424" cy="56384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78728"/>
            <a:ext cx="3965972" cy="52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006592" cy="51133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3"/>
            <a:ext cx="3528392" cy="54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60032" y="1196752"/>
            <a:ext cx="364379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>
                <a:solidFill>
                  <a:prstClr val="black"/>
                </a:solidFill>
              </a:rPr>
              <a:t>Texte : </a:t>
            </a:r>
            <a:r>
              <a:rPr lang="fr-CA" sz="1400" dirty="0" smtClean="0">
                <a:solidFill>
                  <a:prstClr val="black"/>
                </a:solidFill>
              </a:rPr>
              <a:t>Tim </a:t>
            </a:r>
            <a:r>
              <a:rPr lang="fr-CA" sz="1400" dirty="0" err="1" smtClean="0">
                <a:solidFill>
                  <a:prstClr val="black"/>
                </a:solidFill>
              </a:rPr>
              <a:t>Healey</a:t>
            </a:r>
            <a:endParaRPr lang="fr-CA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Illustration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Jo </a:t>
            </a:r>
            <a:r>
              <a:rPr lang="fr-CA" sz="1400" dirty="0" err="1" smtClean="0">
                <a:solidFill>
                  <a:prstClr val="black"/>
                </a:solidFill>
              </a:rPr>
              <a:t>Burroughes</a:t>
            </a:r>
            <a:endParaRPr lang="fr-CA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Adaptation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Geneviève Perrault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Consultation </a:t>
            </a:r>
            <a:r>
              <a:rPr lang="fr-CA" sz="1400" dirty="0">
                <a:solidFill>
                  <a:prstClr val="black"/>
                </a:solidFill>
              </a:rPr>
              <a:t>pédagogique : 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err="1" smtClean="0">
                <a:solidFill>
                  <a:prstClr val="black"/>
                </a:solidFill>
              </a:rPr>
              <a:t>Delisca</a:t>
            </a:r>
            <a:r>
              <a:rPr lang="fr-CA" sz="1400" dirty="0" smtClean="0">
                <a:solidFill>
                  <a:prstClr val="black"/>
                </a:solidFill>
              </a:rPr>
              <a:t> </a:t>
            </a:r>
            <a:r>
              <a:rPr lang="fr-CA" sz="1400" dirty="0" err="1" smtClean="0">
                <a:solidFill>
                  <a:prstClr val="black"/>
                </a:solidFill>
              </a:rPr>
              <a:t>Chamard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endParaRPr lang="fr-CA" sz="1400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>
                <a:solidFill>
                  <a:prstClr val="black"/>
                </a:solidFill>
              </a:rPr>
              <a:t>SÉLECTION DU READER’S DIGEST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100" dirty="0">
                <a:solidFill>
                  <a:prstClr val="black"/>
                </a:solidFill>
              </a:rPr>
              <a:t>MONTRÉAL – PARIS – BRUXELLES </a:t>
            </a:r>
            <a:r>
              <a:rPr lang="fr-CA" sz="1100" dirty="0" smtClean="0">
                <a:solidFill>
                  <a:prstClr val="black"/>
                </a:solidFill>
              </a:rPr>
              <a:t>– ZURICH</a:t>
            </a:r>
            <a:endParaRPr lang="fr-CA" sz="1100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100" dirty="0" smtClean="0">
                <a:solidFill>
                  <a:prstClr val="black"/>
                </a:solidFill>
              </a:rPr>
              <a:t>© 1991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fr-CA" sz="11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 smtClean="0">
                <a:solidFill>
                  <a:prstClr val="black"/>
                </a:solidFill>
              </a:rPr>
              <a:t>Numérisation et montage : </a:t>
            </a:r>
            <a:br>
              <a:rPr lang="fr-CA" sz="1600" dirty="0" smtClean="0">
                <a:solidFill>
                  <a:prstClr val="black"/>
                </a:solidFill>
              </a:rPr>
            </a:br>
            <a:r>
              <a:rPr lang="fr-CA" sz="1600" dirty="0" smtClean="0">
                <a:solidFill>
                  <a:prstClr val="black"/>
                </a:solidFill>
              </a:rPr>
              <a:t>René Gélinas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>
                <a:solidFill>
                  <a:prstClr val="black"/>
                </a:solidFill>
                <a:hlinkClick r:id="rId2"/>
              </a:rPr>
              <a:t>r</a:t>
            </a:r>
            <a:r>
              <a:rPr lang="fr-CA" sz="1600" dirty="0" smtClean="0">
                <a:solidFill>
                  <a:prstClr val="black"/>
                </a:solidFill>
                <a:hlinkClick r:id="rId2"/>
              </a:rPr>
              <a:t>ene_gelinas@hotmail.com</a:t>
            </a:r>
            <a:endParaRPr lang="fr-CA" sz="16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 smtClean="0">
                <a:solidFill>
                  <a:prstClr val="black"/>
                </a:solidFill>
              </a:rPr>
              <a:t>Février 2023</a:t>
            </a:r>
            <a:endParaRPr lang="fr-CA" sz="1600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50297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79"/>
            <a:ext cx="8020992" cy="55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104456" cy="57372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039"/>
            <a:ext cx="4098408" cy="5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52001"/>
            <a:ext cx="7920880" cy="53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3" y="476672"/>
            <a:ext cx="8143052" cy="55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1"/>
            <a:ext cx="3744416" cy="5158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2" y="643816"/>
            <a:ext cx="408200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Placoti</a:t>
            </a:r>
            <a:r>
              <a:rPr lang="en-US" dirty="0" smtClean="0"/>
              <a:t> </a:t>
            </a:r>
            <a:r>
              <a:rPr lang="en-US" dirty="0" err="1" smtClean="0"/>
              <a:t>placota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77900" cy="57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1539</TotalTime>
  <Words>109</Words>
  <Application>Microsoft Office PowerPoint</Application>
  <PresentationFormat>Affichage à l'écran (4:3)</PresentationFormat>
  <Paragraphs>74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Exécutif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Gélinas</dc:creator>
  <cp:lastModifiedBy>René Gélinas</cp:lastModifiedBy>
  <cp:revision>46</cp:revision>
  <cp:lastPrinted>2023-02-03T18:37:21Z</cp:lastPrinted>
  <dcterms:created xsi:type="dcterms:W3CDTF">2023-02-03T16:08:33Z</dcterms:created>
  <dcterms:modified xsi:type="dcterms:W3CDTF">2023-02-04T21:09:13Z</dcterms:modified>
</cp:coreProperties>
</file>