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0" r:id="rId4"/>
    <p:sldId id="260" r:id="rId5"/>
    <p:sldId id="261" r:id="rId6"/>
    <p:sldId id="262" r:id="rId7"/>
    <p:sldId id="266" r:id="rId8"/>
    <p:sldId id="265" r:id="rId9"/>
    <p:sldId id="264" r:id="rId10"/>
    <p:sldId id="263" r:id="rId11"/>
    <p:sldId id="268" r:id="rId12"/>
    <p:sldId id="270" r:id="rId13"/>
    <p:sldId id="271" r:id="rId14"/>
    <p:sldId id="274" r:id="rId15"/>
    <p:sldId id="276" r:id="rId16"/>
    <p:sldId id="275" r:id="rId17"/>
    <p:sldId id="272" r:id="rId18"/>
    <p:sldId id="278" r:id="rId19"/>
    <p:sldId id="280" r:id="rId20"/>
    <p:sldId id="279" r:id="rId21"/>
    <p:sldId id="273" r:id="rId22"/>
    <p:sldId id="277" r:id="rId23"/>
    <p:sldId id="285" r:id="rId24"/>
    <p:sldId id="286" r:id="rId25"/>
    <p:sldId id="267" r:id="rId26"/>
    <p:sldId id="284" r:id="rId27"/>
    <p:sldId id="287" r:id="rId28"/>
    <p:sldId id="283" r:id="rId29"/>
    <p:sldId id="282" r:id="rId30"/>
    <p:sldId id="281" r:id="rId31"/>
    <p:sldId id="288" r:id="rId32"/>
    <p:sldId id="291" r:id="rId33"/>
    <p:sldId id="289" r:id="rId34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1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B39-B140-43FE-96DB-472A2B59CE7C}" type="datetime1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BB2-27C5-458B-ABCE-839C88CF47CE}" type="datetime1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F3C7-6809-4F39-BD67-A75817BDDE0A}" type="datetime1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B24-CE78-465C-A726-91D0868FA48F}" type="datetime1">
              <a:rPr lang="en-US" smtClean="0"/>
              <a:t>2/4/2023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ADF0-1749-4E8B-9691-B44A5F8C0895}" type="datetime1">
              <a:rPr lang="en-US" smtClean="0"/>
              <a:t>2/4/2023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BB94-68E6-4675-A946-F1C5994EDBD7}" type="datetime1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0C4986D-6BE9-4264-908F-02DB36FD8D6C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A9B540C-44DA-4F69-89C9-7C84606640D3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rene_gelinas@hotmail.com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3834955" cy="561662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-3627784"/>
            <a:ext cx="2409895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035170" y="4005064"/>
            <a:ext cx="36437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CA" sz="1400" dirty="0">
                <a:solidFill>
                  <a:prstClr val="black"/>
                </a:solidFill>
              </a:rPr>
              <a:t>Texte : </a:t>
            </a:r>
            <a:r>
              <a:rPr lang="fr-CA" sz="1400" dirty="0" smtClean="0">
                <a:solidFill>
                  <a:prstClr val="black"/>
                </a:solidFill>
              </a:rPr>
              <a:t>Tim </a:t>
            </a:r>
            <a:r>
              <a:rPr lang="fr-CA" sz="1400" dirty="0" err="1" smtClean="0">
                <a:solidFill>
                  <a:prstClr val="black"/>
                </a:solidFill>
              </a:rPr>
              <a:t>Healey</a:t>
            </a:r>
            <a:r>
              <a:rPr lang="fr-CA" sz="1400" dirty="0" smtClean="0">
                <a:solidFill>
                  <a:prstClr val="black"/>
                </a:solidFill>
              </a:rPr>
              <a:t/>
            </a:r>
            <a:br>
              <a:rPr lang="fr-CA" sz="1400" dirty="0" smtClean="0">
                <a:solidFill>
                  <a:prstClr val="black"/>
                </a:solidFill>
              </a:rPr>
            </a:br>
            <a:r>
              <a:rPr lang="fr-CA" sz="1400" dirty="0" smtClean="0">
                <a:solidFill>
                  <a:prstClr val="black"/>
                </a:solidFill>
              </a:rPr>
              <a:t>Illustration </a:t>
            </a:r>
            <a:r>
              <a:rPr lang="fr-CA" sz="1400" dirty="0">
                <a:solidFill>
                  <a:prstClr val="black"/>
                </a:solidFill>
              </a:rPr>
              <a:t>: </a:t>
            </a:r>
            <a:r>
              <a:rPr lang="fr-CA" sz="1400" dirty="0" smtClean="0">
                <a:solidFill>
                  <a:prstClr val="black"/>
                </a:solidFill>
              </a:rPr>
              <a:t>Jo </a:t>
            </a:r>
            <a:r>
              <a:rPr lang="fr-CA" sz="1400" dirty="0" err="1" smtClean="0">
                <a:solidFill>
                  <a:prstClr val="black"/>
                </a:solidFill>
              </a:rPr>
              <a:t>Burroughes</a:t>
            </a:r>
            <a:r>
              <a:rPr lang="fr-CA" sz="1400" dirty="0" smtClean="0">
                <a:solidFill>
                  <a:prstClr val="black"/>
                </a:solidFill>
              </a:rPr>
              <a:t/>
            </a:r>
            <a:br>
              <a:rPr lang="fr-CA" sz="1400" dirty="0" smtClean="0">
                <a:solidFill>
                  <a:prstClr val="black"/>
                </a:solidFill>
              </a:rPr>
            </a:br>
            <a:r>
              <a:rPr lang="fr-CA" sz="1400" dirty="0" smtClean="0">
                <a:solidFill>
                  <a:prstClr val="black"/>
                </a:solidFill>
              </a:rPr>
              <a:t>Adaptation </a:t>
            </a:r>
            <a:r>
              <a:rPr lang="fr-CA" sz="1400" dirty="0">
                <a:solidFill>
                  <a:prstClr val="black"/>
                </a:solidFill>
              </a:rPr>
              <a:t>: </a:t>
            </a:r>
            <a:r>
              <a:rPr lang="fr-CA" sz="1400" dirty="0" smtClean="0">
                <a:solidFill>
                  <a:prstClr val="black"/>
                </a:solidFill>
              </a:rPr>
              <a:t>Geneviève Perrault</a:t>
            </a:r>
            <a:br>
              <a:rPr lang="fr-CA" sz="1400" dirty="0" smtClean="0">
                <a:solidFill>
                  <a:prstClr val="black"/>
                </a:solidFill>
              </a:rPr>
            </a:br>
            <a:r>
              <a:rPr lang="fr-CA" sz="1400" dirty="0" smtClean="0">
                <a:solidFill>
                  <a:prstClr val="black"/>
                </a:solidFill>
              </a:rPr>
              <a:t>Consultation </a:t>
            </a:r>
            <a:r>
              <a:rPr lang="fr-CA" sz="1400" dirty="0">
                <a:solidFill>
                  <a:prstClr val="black"/>
                </a:solidFill>
              </a:rPr>
              <a:t>pédagogique : </a:t>
            </a:r>
            <a:r>
              <a:rPr lang="fr-CA" sz="1400" dirty="0" smtClean="0">
                <a:solidFill>
                  <a:prstClr val="black"/>
                </a:solidFill>
              </a:rPr>
              <a:t/>
            </a:r>
            <a:br>
              <a:rPr lang="fr-CA" sz="1400" dirty="0" smtClean="0">
                <a:solidFill>
                  <a:prstClr val="black"/>
                </a:solidFill>
              </a:rPr>
            </a:br>
            <a:r>
              <a:rPr lang="fr-CA" sz="1400" dirty="0" err="1" smtClean="0">
                <a:solidFill>
                  <a:prstClr val="black"/>
                </a:solidFill>
              </a:rPr>
              <a:t>Delisca</a:t>
            </a:r>
            <a:r>
              <a:rPr lang="fr-CA" sz="1400" dirty="0" smtClean="0">
                <a:solidFill>
                  <a:prstClr val="black"/>
                </a:solidFill>
              </a:rPr>
              <a:t> </a:t>
            </a:r>
            <a:r>
              <a:rPr lang="fr-CA" sz="1400" dirty="0" err="1" smtClean="0">
                <a:solidFill>
                  <a:prstClr val="black"/>
                </a:solidFill>
              </a:rPr>
              <a:t>Chamard</a:t>
            </a:r>
            <a:r>
              <a:rPr lang="fr-CA" sz="1400" dirty="0" smtClean="0">
                <a:solidFill>
                  <a:prstClr val="black"/>
                </a:solidFill>
              </a:rPr>
              <a:t/>
            </a:r>
            <a:br>
              <a:rPr lang="fr-CA" sz="1400" dirty="0" smtClean="0">
                <a:solidFill>
                  <a:prstClr val="black"/>
                </a:solidFill>
              </a:rPr>
            </a:br>
            <a:endParaRPr lang="fr-CA" sz="1400" dirty="0">
              <a:solidFill>
                <a:prstClr val="black"/>
              </a:solidFill>
            </a:endParaRPr>
          </a:p>
          <a:p>
            <a:pPr lvl="0" algn="ctr"/>
            <a:r>
              <a:rPr lang="fr-CA" sz="1400" dirty="0">
                <a:solidFill>
                  <a:prstClr val="black"/>
                </a:solidFill>
              </a:rPr>
              <a:t>SÉLECTION DU READER’S DIGEST</a:t>
            </a:r>
          </a:p>
          <a:p>
            <a:pPr lvl="0" algn="ctr"/>
            <a:r>
              <a:rPr lang="fr-CA" sz="1100" dirty="0">
                <a:solidFill>
                  <a:prstClr val="black"/>
                </a:solidFill>
              </a:rPr>
              <a:t>MONTRÉAL – PARIS – BRUXELLES </a:t>
            </a:r>
            <a:r>
              <a:rPr lang="fr-CA" sz="1100" dirty="0" smtClean="0">
                <a:solidFill>
                  <a:prstClr val="black"/>
                </a:solidFill>
              </a:rPr>
              <a:t>– ZURICH</a:t>
            </a:r>
            <a:endParaRPr lang="fr-CA" sz="1100" dirty="0">
              <a:solidFill>
                <a:prstClr val="black"/>
              </a:solidFill>
            </a:endParaRPr>
          </a:p>
          <a:p>
            <a:pPr lvl="0" algn="ctr"/>
            <a:r>
              <a:rPr lang="fr-CA" sz="1100" dirty="0" smtClean="0">
                <a:solidFill>
                  <a:prstClr val="black"/>
                </a:solidFill>
              </a:rPr>
              <a:t>© 1991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75552"/>
            <a:ext cx="1944216" cy="339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03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Le chat errant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56" y="692696"/>
            <a:ext cx="8085016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4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Le chat errant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701930"/>
            <a:ext cx="3672408" cy="531357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77792"/>
            <a:ext cx="4299336" cy="557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9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Le chat errant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68651"/>
            <a:ext cx="7946265" cy="531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01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Le chat errant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3950578" cy="525658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921" y="980728"/>
            <a:ext cx="4271273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3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Le chat errant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16" y="620688"/>
            <a:ext cx="8018436" cy="531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97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Le chat errant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3857625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302" y="460241"/>
            <a:ext cx="4700154" cy="5849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543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Le chat errant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92696"/>
            <a:ext cx="3327143" cy="482453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1" y="548680"/>
            <a:ext cx="4121415" cy="541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0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Le chat errant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16380"/>
            <a:ext cx="7945934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4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Le chat errant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84815"/>
            <a:ext cx="7920880" cy="527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6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Le chat errant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620688"/>
            <a:ext cx="3521975" cy="54006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507" y="620688"/>
            <a:ext cx="4184147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42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Le chat errant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620688"/>
            <a:ext cx="3636264" cy="490118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71920"/>
            <a:ext cx="3361944" cy="494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Le chat errant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476672"/>
            <a:ext cx="3933147" cy="561662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184" y="548680"/>
            <a:ext cx="4114416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4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Le chat errant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0688"/>
            <a:ext cx="3905498" cy="518457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490" y="876684"/>
            <a:ext cx="4060646" cy="514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32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Le chat errant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71" y="489469"/>
            <a:ext cx="3888432" cy="567789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665583"/>
            <a:ext cx="4084588" cy="547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4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Le chat errant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13420"/>
            <a:ext cx="4012208" cy="565188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262" y="457196"/>
            <a:ext cx="4026346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2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Le chat errant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77536"/>
            <a:ext cx="3600400" cy="548859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42" y="548680"/>
            <a:ext cx="4194326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4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Le chat errant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64704"/>
            <a:ext cx="4104456" cy="509892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99" y="620688"/>
            <a:ext cx="3890037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45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Le chat errant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48680"/>
            <a:ext cx="7744528" cy="539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7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Le chat errant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93251"/>
            <a:ext cx="8084582" cy="554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2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Le chat errant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620688"/>
            <a:ext cx="4125255" cy="554461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085" y="764704"/>
            <a:ext cx="4193323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Le chat errant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08" y="459213"/>
            <a:ext cx="3917867" cy="556207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966" y="548680"/>
            <a:ext cx="4102579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2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Le chat errant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516373"/>
            <a:ext cx="4167593" cy="554461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47202"/>
            <a:ext cx="3669464" cy="540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1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Le chat errant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61645"/>
            <a:ext cx="3824335" cy="556601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012" y="561645"/>
            <a:ext cx="4227428" cy="558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47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Le chat errant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3"/>
            <a:ext cx="3960440" cy="577564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684" y="404662"/>
            <a:ext cx="4125545" cy="561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0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Le chat errant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584684"/>
            <a:ext cx="3569085" cy="570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125" y="404664"/>
            <a:ext cx="4363219" cy="58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8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Le chat errant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788163"/>
            <a:ext cx="3340608" cy="53309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788163"/>
            <a:ext cx="3643793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fr-CA" sz="1400" dirty="0">
                <a:solidFill>
                  <a:prstClr val="black"/>
                </a:solidFill>
              </a:rPr>
              <a:t>Texte : </a:t>
            </a:r>
            <a:r>
              <a:rPr lang="fr-CA" sz="1400" dirty="0" smtClean="0">
                <a:solidFill>
                  <a:prstClr val="black"/>
                </a:solidFill>
              </a:rPr>
              <a:t>Tim </a:t>
            </a:r>
            <a:r>
              <a:rPr lang="fr-CA" sz="1400" dirty="0" err="1" smtClean="0">
                <a:solidFill>
                  <a:prstClr val="black"/>
                </a:solidFill>
              </a:rPr>
              <a:t>Healey</a:t>
            </a:r>
            <a:endParaRPr lang="fr-CA" sz="1400" dirty="0" smtClean="0">
              <a:solidFill>
                <a:prstClr val="black"/>
              </a:solidFill>
            </a:endParaRPr>
          </a:p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fr-CA" sz="1400" dirty="0" smtClean="0">
                <a:solidFill>
                  <a:prstClr val="black"/>
                </a:solidFill>
              </a:rPr>
              <a:t>Illustration </a:t>
            </a:r>
            <a:r>
              <a:rPr lang="fr-CA" sz="1400" dirty="0">
                <a:solidFill>
                  <a:prstClr val="black"/>
                </a:solidFill>
              </a:rPr>
              <a:t>: </a:t>
            </a:r>
            <a:r>
              <a:rPr lang="fr-CA" sz="1400" dirty="0" smtClean="0">
                <a:solidFill>
                  <a:prstClr val="black"/>
                </a:solidFill>
              </a:rPr>
              <a:t>Jo </a:t>
            </a:r>
            <a:r>
              <a:rPr lang="fr-CA" sz="1400" dirty="0" err="1" smtClean="0">
                <a:solidFill>
                  <a:prstClr val="black"/>
                </a:solidFill>
              </a:rPr>
              <a:t>Burroughes</a:t>
            </a:r>
            <a:endParaRPr lang="fr-CA" sz="1400" dirty="0" smtClean="0">
              <a:solidFill>
                <a:prstClr val="black"/>
              </a:solidFill>
            </a:endParaRPr>
          </a:p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fr-CA" sz="1400" dirty="0" smtClean="0">
                <a:solidFill>
                  <a:prstClr val="black"/>
                </a:solidFill>
              </a:rPr>
              <a:t>Adaptation </a:t>
            </a:r>
            <a:r>
              <a:rPr lang="fr-CA" sz="1400" dirty="0">
                <a:solidFill>
                  <a:prstClr val="black"/>
                </a:solidFill>
              </a:rPr>
              <a:t>: </a:t>
            </a:r>
            <a:r>
              <a:rPr lang="fr-CA" sz="1400" dirty="0" smtClean="0">
                <a:solidFill>
                  <a:prstClr val="black"/>
                </a:solidFill>
              </a:rPr>
              <a:t>Geneviève Perrault</a:t>
            </a:r>
          </a:p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fr-CA" sz="1400" dirty="0" smtClean="0">
                <a:solidFill>
                  <a:prstClr val="black"/>
                </a:solidFill>
              </a:rPr>
              <a:t>Consultation </a:t>
            </a:r>
            <a:r>
              <a:rPr lang="fr-CA" sz="1400" dirty="0">
                <a:solidFill>
                  <a:prstClr val="black"/>
                </a:solidFill>
              </a:rPr>
              <a:t>pédagogique : </a:t>
            </a:r>
            <a:r>
              <a:rPr lang="fr-CA" sz="1400" dirty="0" smtClean="0">
                <a:solidFill>
                  <a:prstClr val="black"/>
                </a:solidFill>
              </a:rPr>
              <a:t/>
            </a:r>
            <a:br>
              <a:rPr lang="fr-CA" sz="1400" dirty="0" smtClean="0">
                <a:solidFill>
                  <a:prstClr val="black"/>
                </a:solidFill>
              </a:rPr>
            </a:br>
            <a:r>
              <a:rPr lang="fr-CA" sz="1400" dirty="0" err="1" smtClean="0">
                <a:solidFill>
                  <a:prstClr val="black"/>
                </a:solidFill>
              </a:rPr>
              <a:t>Delisca</a:t>
            </a:r>
            <a:r>
              <a:rPr lang="fr-CA" sz="1400" dirty="0" smtClean="0">
                <a:solidFill>
                  <a:prstClr val="black"/>
                </a:solidFill>
              </a:rPr>
              <a:t> </a:t>
            </a:r>
            <a:r>
              <a:rPr lang="fr-CA" sz="1400" dirty="0" err="1" smtClean="0">
                <a:solidFill>
                  <a:prstClr val="black"/>
                </a:solidFill>
              </a:rPr>
              <a:t>Chamard</a:t>
            </a:r>
            <a:r>
              <a:rPr lang="fr-CA" sz="1400" dirty="0" smtClean="0">
                <a:solidFill>
                  <a:prstClr val="black"/>
                </a:solidFill>
              </a:rPr>
              <a:t/>
            </a:r>
            <a:br>
              <a:rPr lang="fr-CA" sz="1400" dirty="0" smtClean="0">
                <a:solidFill>
                  <a:prstClr val="black"/>
                </a:solidFill>
              </a:rPr>
            </a:br>
            <a:endParaRPr lang="fr-CA" sz="1400" dirty="0">
              <a:solidFill>
                <a:prstClr val="black"/>
              </a:solidFill>
            </a:endParaRPr>
          </a:p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fr-CA" sz="1400" dirty="0">
                <a:solidFill>
                  <a:prstClr val="black"/>
                </a:solidFill>
              </a:rPr>
              <a:t>SÉLECTION DU READER’S DIGEST</a:t>
            </a:r>
          </a:p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fr-CA" sz="1100" dirty="0">
                <a:solidFill>
                  <a:prstClr val="black"/>
                </a:solidFill>
              </a:rPr>
              <a:t>MONTRÉAL – PARIS – BRUXELLES </a:t>
            </a:r>
            <a:r>
              <a:rPr lang="fr-CA" sz="1100" dirty="0" smtClean="0">
                <a:solidFill>
                  <a:prstClr val="black"/>
                </a:solidFill>
              </a:rPr>
              <a:t>– ZURICH</a:t>
            </a:r>
            <a:endParaRPr lang="fr-CA" sz="1100" dirty="0">
              <a:solidFill>
                <a:prstClr val="black"/>
              </a:solidFill>
            </a:endParaRPr>
          </a:p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fr-CA" sz="1100" dirty="0" smtClean="0">
                <a:solidFill>
                  <a:prstClr val="black"/>
                </a:solidFill>
              </a:rPr>
              <a:t>© 1991</a:t>
            </a:r>
          </a:p>
          <a:p>
            <a:pPr lvl="0" algn="ctr">
              <a:spcBef>
                <a:spcPts val="600"/>
              </a:spcBef>
              <a:spcAft>
                <a:spcPts val="600"/>
              </a:spcAft>
            </a:pPr>
            <a:endParaRPr lang="fr-CA" sz="1100" dirty="0" smtClean="0">
              <a:solidFill>
                <a:prstClr val="black"/>
              </a:solidFill>
            </a:endParaRPr>
          </a:p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fr-CA" sz="1600" dirty="0" smtClean="0">
                <a:solidFill>
                  <a:prstClr val="black"/>
                </a:solidFill>
              </a:rPr>
              <a:t>Numérisation et montage : </a:t>
            </a:r>
            <a:br>
              <a:rPr lang="fr-CA" sz="1600" dirty="0" smtClean="0">
                <a:solidFill>
                  <a:prstClr val="black"/>
                </a:solidFill>
              </a:rPr>
            </a:br>
            <a:r>
              <a:rPr lang="fr-CA" sz="1600" dirty="0" smtClean="0">
                <a:solidFill>
                  <a:prstClr val="black"/>
                </a:solidFill>
              </a:rPr>
              <a:t>René Gélinas</a:t>
            </a:r>
          </a:p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fr-CA" sz="1600" dirty="0">
                <a:solidFill>
                  <a:prstClr val="black"/>
                </a:solidFill>
                <a:hlinkClick r:id="rId3"/>
              </a:rPr>
              <a:t>r</a:t>
            </a:r>
            <a:r>
              <a:rPr lang="fr-CA" sz="1600" dirty="0" smtClean="0">
                <a:solidFill>
                  <a:prstClr val="black"/>
                </a:solidFill>
                <a:hlinkClick r:id="rId3"/>
              </a:rPr>
              <a:t>ene_gelinas@hotmail.com</a:t>
            </a:r>
            <a:endParaRPr lang="fr-CA" sz="1600" dirty="0" smtClean="0">
              <a:solidFill>
                <a:prstClr val="black"/>
              </a:solidFill>
            </a:endParaRPr>
          </a:p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fr-CA" sz="1600" dirty="0" smtClean="0">
                <a:solidFill>
                  <a:prstClr val="black"/>
                </a:solidFill>
              </a:rPr>
              <a:t>Février 2023</a:t>
            </a:r>
            <a:endParaRPr lang="fr-CA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10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Le chat errant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41279"/>
            <a:ext cx="3742456" cy="513663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616734"/>
            <a:ext cx="3528392" cy="517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3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Le chat errant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8"/>
            <a:ext cx="3733586" cy="54006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936" y="647572"/>
            <a:ext cx="3790856" cy="515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03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Le chat errant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36712"/>
            <a:ext cx="3833594" cy="487942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542" y="856690"/>
            <a:ext cx="3843935" cy="485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3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Le chat errant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548680"/>
            <a:ext cx="4139105" cy="547260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467" y="561757"/>
            <a:ext cx="3694755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7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Le chat errant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548680"/>
            <a:ext cx="3725937" cy="504056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893" y="555837"/>
            <a:ext cx="3997363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7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Le chat errant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30" y="692696"/>
            <a:ext cx="7632523" cy="518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07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écutif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1409</TotalTime>
  <Words>148</Words>
  <Application>Microsoft Office PowerPoint</Application>
  <PresentationFormat>Affichage à l'écran (4:3)</PresentationFormat>
  <Paragraphs>80</Paragraphs>
  <Slides>33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4" baseType="lpstr">
      <vt:lpstr>Exécutif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René Gélinas</dc:creator>
  <cp:lastModifiedBy>René Gélinas</cp:lastModifiedBy>
  <cp:revision>35</cp:revision>
  <cp:lastPrinted>2023-02-03T18:37:21Z</cp:lastPrinted>
  <dcterms:created xsi:type="dcterms:W3CDTF">2023-02-03T16:08:33Z</dcterms:created>
  <dcterms:modified xsi:type="dcterms:W3CDTF">2023-02-04T20:35:08Z</dcterms:modified>
</cp:coreProperties>
</file>