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FB31F-7ABD-40BA-9061-AA5004AEADE8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A5108-4BEA-452D-A691-732126CB138B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604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752-5F02-4CC4-A9F6-DD173D4224A1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7134F-DEE2-48EF-9FE9-71427256951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602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0A379-6BD7-49FB-91F8-82BCB000C777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51B3-0F21-4A2F-9533-EAB863729CA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612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CB140-C0A3-4D17-9204-695EB825B635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5144-2386-4254-94E1-A670E343D187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035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6F16B-D482-430B-BDA3-7FFEA8CD6C0C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1441-2F29-47C8-94C5-3CCDC110E27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606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D2B4-F7CF-4E60-B063-BD93CEB63B7F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EA9FF-A91F-40AB-9E50-D064D49C7A1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094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DF79-6944-4900-865A-F212A74F4B5A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CEEE5-C8A3-44C9-8096-6D6555033DD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772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49D6-9BE7-4E70-B79A-0C7104A81503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C64EE-EF37-408A-9806-935389F617F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265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58401-7F56-4F6D-B6B1-42778484F335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CD0A-CF70-4A51-8838-FED24B59644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87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C92D4-1850-4BC1-BC47-F411EE8B8669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89B89-ED14-45E9-B101-4B2C7A3ED68C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183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BBC36-3A2F-409D-8BC4-9643F3BACB75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E0C65-5BD4-4C6A-A059-F6510D3F21E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325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1000">
              <a:schemeClr val="accent3">
                <a:lumMod val="20000"/>
                <a:lumOff val="80000"/>
              </a:schemeClr>
            </a:gs>
            <a:gs pos="100000">
              <a:srgbClr val="156B1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CA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CA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EDF64F-D1AD-44E5-BC9E-66EBE9D8083A}" type="datetimeFigureOut">
              <a:rPr lang="fr-CA"/>
              <a:pPr>
                <a:defRPr/>
              </a:pPr>
              <a:t>2016-02-10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3136AE-06A9-4667-846C-D9D6EC7E8B0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0075"/>
            <a:ext cx="3927475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 descr="Croco 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747713"/>
            <a:ext cx="351948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46418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228184" y="1700808"/>
            <a:ext cx="2575528" cy="3528392"/>
          </a:xfrm>
          <a:prstGeom prst="wedgeRoundRectCallout">
            <a:avLst>
              <a:gd name="adj1" fmla="val -74147"/>
              <a:gd name="adj2" fmla="val -15887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Alors Crocodile réagit : « je vais faire des acrobaties tout en haut du pont pour attirer son attention. 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33375"/>
            <a:ext cx="3940175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364163" y="2349500"/>
            <a:ext cx="32004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ce jour-là,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meilleure amie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Girafe a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quelque chose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très important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lui raconter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les acrobaties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Crocodile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passent inaperçues.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8138"/>
            <a:ext cx="5207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867400" y="476250"/>
            <a:ext cx="27368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Je vais grimper dans un arbre pour lui donner des feuilles à manger », décide Crocodile.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sans attendre,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va au marché lui acheter plein de feuilles délicieuses.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" descr="Croco 1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1433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776909" y="548680"/>
            <a:ext cx="2755531" cy="5832648"/>
          </a:xfrm>
          <a:prstGeom prst="wedgeRoundRectCallout">
            <a:avLst>
              <a:gd name="adj1" fmla="val -123841"/>
              <a:gd name="adj2" fmla="val -35612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Mais ce jour-là, Girafe a attrapé froid.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Elle a un nœud dans la gorge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et l’air plutôt chagrin.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Elle rentre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se coucher et,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sur le chemin,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ne lève même pas les yeux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sur l’arbre –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ni sur Crocodile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04813"/>
            <a:ext cx="5543550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n’abandonne pas pour autant.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Je vais lui jouer une sérénade :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elle sera bien obligée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me remarquer. »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" descr="Croco 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813"/>
            <a:ext cx="4103688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776909" y="1988840"/>
            <a:ext cx="2755531" cy="3888432"/>
          </a:xfrm>
          <a:prstGeom prst="wedgeRoundRectCallout">
            <a:avLst>
              <a:gd name="adj1" fmla="val -126096"/>
              <a:gd name="adj2" fmla="val 37694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ce jour-là,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 écoute une musique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très gaie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la sérénade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Crocodile reste totalement ignorée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518477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Je sais !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 dit Crocodile.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Je fais lui passer un lasso autour du cou et tirer dessus.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Là, impossible qu’elle ne me voie pas ! »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52832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réussit cet exploit,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Girafe a tellement peur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5040312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18573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u’elle secoue violemment la tête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9942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372225" y="1268413"/>
            <a:ext cx="18716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 envoie Crocodile tout droit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l’hôpital.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7752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508625" y="2060575"/>
            <a:ext cx="31829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Depuis plusieurs jours, Crocodile ne tient pas en place.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Parfois il a froid,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535781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156325" y="549275"/>
            <a:ext cx="273685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fois remis sur pied, Crocodile peut quitter son lit.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II a vraiment perdu tout espoir :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jamais il ne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réussira à offrir son plus beau sourire à Girafe …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Tout triste,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rentre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chez lui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5138737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tout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coup,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boum badaboum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Voilà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terre.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31813"/>
            <a:ext cx="4949825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Lorsqu’il reprend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ses esprits,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voit Girafe affalée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devant lui.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Dé … </a:t>
            </a:r>
            <a:r>
              <a:rPr lang="fr-CA" alt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déso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… désolée !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Dit Girafe.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Je ne t’avais pas vu. »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5072063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459538" y="819150"/>
            <a:ext cx="2232025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Assis, ils se regardent, 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des étoiles plein les yeux.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ils rient tellement que ça leur fait tout chaud à l’intérieur.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11250"/>
            <a:ext cx="483235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92163" y="260350"/>
            <a:ext cx="7848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dit :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C’est une chance, cette fois, que tu ne m’aies pas vu ! »</a:t>
            </a:r>
            <a:endParaRPr lang="fr-CA" altLang="fr-FR" sz="2400" b="1" dirty="0">
              <a:latin typeface="Candara" pitchFamily="34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900113" y="5194300"/>
            <a:ext cx="687228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« Oui, répond Girafe, sinon je n’aurais jamais su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que ton sourire était si beau … »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 descr="Croco 2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6400"/>
            <a:ext cx="38242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65" y="406399"/>
            <a:ext cx="2441278" cy="315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4788025" y="3585852"/>
            <a:ext cx="4176463" cy="28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Depuis plusieurs jours,  Crocodile ne tient pas en place. Parfois il a froid, parfois, il a chaud, parfois il a le cafard, parfois il pourrait embrasser le monde entier tellement il est content.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C’est clair : Crocodile est amoureux.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– et c’est souvent le cas quand on est amoureux – il y a un petit problème …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fr-CA" altLang="fr-FR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[Ce texte présenté au dos est identique à celui des  premières pages]</a:t>
            </a:r>
            <a:endParaRPr lang="fr-CA" altLang="fr-FR" sz="105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1013"/>
            <a:ext cx="75612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205038"/>
            <a:ext cx="608806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140200" y="3536950"/>
            <a:ext cx="4752975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>
              <a:latin typeface="Candar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>
                <a:latin typeface="Candara" pitchFamily="34" charset="0"/>
              </a:rPr>
              <a:t>Montage réalisé par René Gélinas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pour les élèves de l’école de L’Étoile (Lévis)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le 2 février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>
                <a:latin typeface="Candara" pitchFamily="34" charset="0"/>
              </a:rPr>
              <a:t>pour des fins d’animation de le lecture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et du livre dans les classes </a:t>
            </a:r>
            <a:r>
              <a:rPr lang="fr-CA" altLang="fr-FR" sz="1800" dirty="0" smtClean="0">
                <a:latin typeface="Candara" pitchFamily="34" charset="0"/>
              </a:rPr>
              <a:t>du préscolaire.</a:t>
            </a:r>
            <a:endParaRPr lang="fr-CA" altLang="fr-FR" sz="1800" dirty="0">
              <a:latin typeface="Candara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3619500"/>
            <a:ext cx="2036762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3783013"/>
            <a:ext cx="2019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510063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934075" y="2763838"/>
            <a:ext cx="25257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parfois il a chaud,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522605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934075" y="2763838"/>
            <a:ext cx="15906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parfois il a le cafard,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6088"/>
            <a:ext cx="51117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156325" y="1223963"/>
            <a:ext cx="2303463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parfois il pourrait embrasser le monde entier tellement il est content.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C’est clair : Crocodile est amoureux.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580548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300788" y="765175"/>
            <a:ext cx="22161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– et c’est souvent le cas quand on est amoureux –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y a un petit problème: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124075" y="5589588"/>
            <a:ext cx="61198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est tombé amoureux de Girafe</a:t>
            </a:r>
            <a:r>
              <a:rPr lang="fr-CA" altLang="fr-FR" sz="2400" b="1" dirty="0" smtClean="0">
                <a:latin typeface="Candara" pitchFamily="34" charset="0"/>
              </a:rPr>
              <a:t>.</a:t>
            </a:r>
            <a:endParaRPr lang="fr-CA" altLang="fr-FR" sz="2400" b="1" dirty="0">
              <a:latin typeface="Candar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 descr="Croco 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60350"/>
            <a:ext cx="43084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5776909" y="438439"/>
            <a:ext cx="2755531" cy="6048672"/>
          </a:xfrm>
          <a:prstGeom prst="wedgeRoundRectCallout">
            <a:avLst>
              <a:gd name="adj1" fmla="val -119009"/>
              <a:gd name="adj2" fmla="val 33022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Et Girafe est </a:t>
            </a:r>
            <a:b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</a:b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très grande.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Ce n’est pas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un problème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en soi, </a:t>
            </a:r>
            <a:b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</a:b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mais ces derniers temps,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à chaque fois que Crocodile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veut lui offrir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son plus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beau sourire,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Girafe ne le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voit même pas.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Croco 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2481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776909" y="548680"/>
            <a:ext cx="2755531" cy="4176464"/>
          </a:xfrm>
          <a:prstGeom prst="wedgeRoundRectCallout">
            <a:avLst>
              <a:gd name="adj1" fmla="val -113854"/>
              <a:gd name="adj2" fmla="val -36316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ce jour-là, Girafe essaye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son nouveau vélo et fonce tête baissée :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le plus beau sourire de Crocodile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reste sans effet.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5043487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6121964" y="286538"/>
            <a:ext cx="2517014" cy="2232248"/>
          </a:xfrm>
          <a:prstGeom prst="wedgeRoundRectCallout">
            <a:avLst>
              <a:gd name="adj1" fmla="val -130909"/>
              <a:gd name="adj2" fmla="val -42776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« Il faut que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je sois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plus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grand »,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se dit Crocodile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5364088" y="4437112"/>
            <a:ext cx="3312367" cy="1872208"/>
          </a:xfrm>
          <a:prstGeom prst="wedgeRoundRectCallout">
            <a:avLst>
              <a:gd name="adj1" fmla="val -97876"/>
              <a:gd name="adj2" fmla="val 31090"/>
              <a:gd name="adj3" fmla="val 16667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« Si je marche 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avec des échasses,</a:t>
            </a:r>
          </a:p>
          <a:p>
            <a:pPr algn="ctr">
              <a:lnSpc>
                <a:spcPts val="3200"/>
              </a:lnSpc>
              <a:defRPr/>
            </a:pPr>
            <a:r>
              <a:rPr lang="fr-CA" altLang="fr-FR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ndara" pitchFamily="34" charset="0"/>
              </a:rPr>
              <a:t>elle me verra sûrement. 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406</Words>
  <Application>Microsoft Office PowerPoint</Application>
  <PresentationFormat>Affichage à l'écran (4:3)</PresentationFormat>
  <Paragraphs>121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Gélinas</dc:creator>
  <cp:lastModifiedBy>René Gélinas</cp:lastModifiedBy>
  <cp:revision>28</cp:revision>
  <dcterms:created xsi:type="dcterms:W3CDTF">2016-01-31T08:46:47Z</dcterms:created>
  <dcterms:modified xsi:type="dcterms:W3CDTF">2016-02-10T19:38:26Z</dcterms:modified>
</cp:coreProperties>
</file>