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5" r:id="rId17"/>
    <p:sldId id="276" r:id="rId18"/>
    <p:sldId id="277" r:id="rId19"/>
    <p:sldId id="278" r:id="rId20"/>
    <p:sldId id="274" r:id="rId21"/>
    <p:sldId id="279" r:id="rId22"/>
    <p:sldId id="280" r:id="rId23"/>
    <p:sldId id="281" r:id="rId24"/>
    <p:sldId id="282" r:id="rId25"/>
    <p:sldId id="283" r:id="rId26"/>
    <p:sldId id="284" r:id="rId27"/>
  </p:sldIdLst>
  <p:sldSz cx="9144000" cy="6858000" type="screen4x3"/>
  <p:notesSz cx="6858000" cy="9144000"/>
  <p:photoAlbum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39" autoAdjust="0"/>
    <p:restoredTop sz="94660"/>
  </p:normalViewPr>
  <p:slideViewPr>
    <p:cSldViewPr>
      <p:cViewPr varScale="1">
        <p:scale>
          <a:sx n="107" d="100"/>
          <a:sy n="107" d="100"/>
        </p:scale>
        <p:origin x="-199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AAC9B-6B56-495E-97E4-B18FE9CC12A0}" type="datetimeFigureOut">
              <a:rPr lang="fr-CA"/>
              <a:pPr>
                <a:defRPr/>
              </a:pPr>
              <a:t>2016-02-10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B4F0C-E621-412B-8EAC-9E84C08EC0D4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35351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E6C00-EE04-403D-891A-7C108B8F4825}" type="datetimeFigureOut">
              <a:rPr lang="fr-CA"/>
              <a:pPr>
                <a:defRPr/>
              </a:pPr>
              <a:t>2016-02-10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93DD8-2A1D-4D78-B366-527FD66241B5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81035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46D49-BB9A-4234-B524-03D04240AFA1}" type="datetimeFigureOut">
              <a:rPr lang="fr-CA"/>
              <a:pPr>
                <a:defRPr/>
              </a:pPr>
              <a:t>2016-02-10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450B5-9BAD-430F-A536-E8E5C0F245A0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1118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28181-28F3-4BA8-8738-E8C147D3C9B8}" type="datetimeFigureOut">
              <a:rPr lang="fr-CA"/>
              <a:pPr>
                <a:defRPr/>
              </a:pPr>
              <a:t>2016-02-10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1032-5C35-426B-8F14-2249D8C671A0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6606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EBE4A-A5DB-432F-9222-1BAFAA969460}" type="datetimeFigureOut">
              <a:rPr lang="fr-CA"/>
              <a:pPr>
                <a:defRPr/>
              </a:pPr>
              <a:t>2016-02-10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A87E7-25CF-439B-98B3-758B1A9AFFC2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00680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2C951-8A50-46AE-899E-6B795BE691B6}" type="datetimeFigureOut">
              <a:rPr lang="fr-CA"/>
              <a:pPr>
                <a:defRPr/>
              </a:pPr>
              <a:t>2016-02-10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23483-152C-4E29-A8D4-CB70BA95EDA8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5520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9BA3F-E85A-4782-89B7-C945075F07B9}" type="datetimeFigureOut">
              <a:rPr lang="fr-CA"/>
              <a:pPr>
                <a:defRPr/>
              </a:pPr>
              <a:t>2016-02-10</a:t>
            </a:fld>
            <a:endParaRPr lang="fr-CA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74A22-A4A8-4297-A70C-A0AEADE331FC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76258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7EEDE-6DC3-4F6C-BB14-FA2D9121466B}" type="datetimeFigureOut">
              <a:rPr lang="fr-CA"/>
              <a:pPr>
                <a:defRPr/>
              </a:pPr>
              <a:t>2016-02-10</a:t>
            </a:fld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9DF84-FD15-4D80-B5E4-7DC244BD5A27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74299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D6038-32E5-4DC9-AE84-0F77C9936EED}" type="datetimeFigureOut">
              <a:rPr lang="fr-CA"/>
              <a:pPr>
                <a:defRPr/>
              </a:pPr>
              <a:t>2016-02-10</a:t>
            </a:fld>
            <a:endParaRPr lang="fr-CA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72FF5-B318-44C4-9250-03ECF7F092B0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9043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02EF3-2AB3-4073-90E0-F617A20531E8}" type="datetimeFigureOut">
              <a:rPr lang="fr-CA"/>
              <a:pPr>
                <a:defRPr/>
              </a:pPr>
              <a:t>2016-02-10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C510E-5158-4C18-BF48-5B07B3617AFD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33802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2F0A4-EFA6-46D0-BE4D-274D6C604DAF}" type="datetimeFigureOut">
              <a:rPr lang="fr-CA"/>
              <a:pPr>
                <a:defRPr/>
              </a:pPr>
              <a:t>2016-02-10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C4233-7863-4E3D-B1A3-E0D23A0E7756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40781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73000">
              <a:srgbClr val="F2CDA3">
                <a:lumMod val="33000"/>
                <a:lumOff val="67000"/>
                <a:alpha val="26000"/>
              </a:srgbClr>
            </a:gs>
            <a:gs pos="100000">
              <a:schemeClr val="accent6">
                <a:lumMod val="82000"/>
                <a:lumOff val="18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  <a:endParaRPr lang="fr-CA" altLang="fr-FR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  <a:endParaRPr lang="fr-CA" altLang="fr-FR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EF2BBC-4131-463F-8793-4F3004C39841}" type="datetimeFigureOut">
              <a:rPr lang="fr-CA"/>
              <a:pPr>
                <a:defRPr/>
              </a:pPr>
              <a:t>2016-02-10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518745-0020-4B02-A69A-8BC52DE60139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638323"/>
            <a:ext cx="4361253" cy="542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703871"/>
            <a:ext cx="3793547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499557"/>
            <a:ext cx="4805773" cy="573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5940152" y="424038"/>
            <a:ext cx="2304256" cy="588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Mais ce n’était pas simple …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Pas simple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du tout !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Comment un petit crocodile pouvait-il atteindre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une table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si haute ?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Peut-être avec une grande chaise ?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299" y="201435"/>
            <a:ext cx="4880765" cy="637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2721989" y="332656"/>
            <a:ext cx="612068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Comment un petit crocodile pouvait-il grimper sur une chaise si haute ?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Peut-être faillait-il une table plus basse …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5364088" y="4481751"/>
            <a:ext cx="3384376" cy="173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Mais une table basse,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ce n’était pas pratique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du tout pour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une grande girafe.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274" y="965110"/>
            <a:ext cx="5140619" cy="555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5652120" y="411827"/>
            <a:ext cx="3168352" cy="614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Certes, ils auraient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pu percer un trou dans le plancher, et alors la girafe se serait installer dans la cave, avec juste sa tête qui aurait dépassé du sol.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Mais elle aurait eu </a:t>
            </a:r>
            <a:r>
              <a:rPr lang="fr-CA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f</a:t>
            </a: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roid aux pieds, et puis elle aurait été toute coincée !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Non, ce n’était pas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non plus une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bonne idée …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89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380" y="355597"/>
            <a:ext cx="5073650" cy="601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2555776" y="332656"/>
            <a:ext cx="6048672" cy="106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En fait, rien ne fonctionnait vraiment …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La poignée de la porte était hors de portée.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5220072" y="5589240"/>
            <a:ext cx="3528392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Les marches de l’escalier étaient bien trop hautes.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43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138" y="142692"/>
            <a:ext cx="4070431" cy="629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5004048" y="5373216"/>
            <a:ext cx="3528392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Aller aux toilettes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devenait périlleux.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78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106" y="532557"/>
            <a:ext cx="5118100" cy="602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300192" y="908720"/>
            <a:ext cx="2520280" cy="352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Et étendre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les habits,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c’était tout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un cirque !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Même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pour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un petit funambule …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15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548679"/>
            <a:ext cx="4994275" cy="542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084168" y="476672"/>
            <a:ext cx="2664296" cy="573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Le tout petit crocodile et la très grande girafe étaient chaque jour un peu plus tristes.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Un crocodile ne saurait supporter une telle situation; et une girafe non plus !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Ça ne pouvait plus durer.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15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293617"/>
            <a:ext cx="5184576" cy="371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300192" y="404664"/>
            <a:ext cx="2664296" cy="21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Il y avait un endroit pourtant, où tout se passait merveilleusement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bien : c’était le lit. </a:t>
            </a:r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404429" y="4293096"/>
            <a:ext cx="8532439" cy="2041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Là, enfin, ils étaient au même niveau. 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Là, ils pouvaient se regarder dans les yeux et se sourire, comme de vrais amoureux, comme si c’était le tout début de l’histoire.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Et c’est au lit qu’ils trouvèrent la solution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29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476672"/>
            <a:ext cx="4729163" cy="544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6444208" y="1412776"/>
            <a:ext cx="1944216" cy="337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Le lendemain matin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– le soleil brillait </a:t>
            </a:r>
            <a:r>
              <a:rPr lang="fr-CA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– </a:t>
            </a: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,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ils se mirent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au travail :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ils firent des plans</a:t>
            </a:r>
          </a:p>
        </p:txBody>
      </p:sp>
    </p:spTree>
    <p:extLst>
      <p:ext uri="{BB962C8B-B14F-4D97-AF65-F5344CB8AC3E}">
        <p14:creationId xmlns:p14="http://schemas.microsoft.com/office/powerpoint/2010/main" val="143464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313" y="548680"/>
            <a:ext cx="5189820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444208" y="1412776"/>
            <a:ext cx="1944216" cy="173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Ils creusèrent un large trou.</a:t>
            </a:r>
          </a:p>
        </p:txBody>
      </p:sp>
    </p:spTree>
    <p:extLst>
      <p:ext uri="{BB962C8B-B14F-4D97-AF65-F5344CB8AC3E}">
        <p14:creationId xmlns:p14="http://schemas.microsoft.com/office/powerpoint/2010/main" val="345641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820" y="189029"/>
            <a:ext cx="4371975" cy="685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3491880" y="212442"/>
            <a:ext cx="2664296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Voici la girafe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Elle est immense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endParaRPr lang="fr-CA" altLang="fr-F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endParaRPr lang="fr-CA" altLang="fr-F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endParaRPr lang="fr-CA" altLang="fr-F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endParaRPr lang="fr-CA" altLang="fr-F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Voici le crocodile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Il est tout petit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1187624" y="5805264"/>
            <a:ext cx="6264696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Ils ont très exactement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Deux mètres quarante-trois de différence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476672"/>
            <a:ext cx="5191638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660232" y="1268760"/>
            <a:ext cx="1944216" cy="337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Ils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percèrent,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ils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vissèrent,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ils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scièrent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et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collèrent …</a:t>
            </a:r>
          </a:p>
        </p:txBody>
      </p:sp>
    </p:spTree>
    <p:extLst>
      <p:ext uri="{BB962C8B-B14F-4D97-AF65-F5344CB8AC3E}">
        <p14:creationId xmlns:p14="http://schemas.microsoft.com/office/powerpoint/2010/main" val="191968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908720"/>
            <a:ext cx="5394927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444208" y="1412776"/>
            <a:ext cx="1944216" cy="253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Pour l’occasion,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la girafe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se fit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même toboggan …</a:t>
            </a:r>
          </a:p>
        </p:txBody>
      </p:sp>
    </p:spTree>
    <p:extLst>
      <p:ext uri="{BB962C8B-B14F-4D97-AF65-F5344CB8AC3E}">
        <p14:creationId xmlns:p14="http://schemas.microsoft.com/office/powerpoint/2010/main" val="292922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381410"/>
            <a:ext cx="4575175" cy="609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444208" y="1412776"/>
            <a:ext cx="194421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Il ne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restait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plus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qu’à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lustrer et nettoyer.</a:t>
            </a:r>
          </a:p>
        </p:txBody>
      </p:sp>
    </p:spTree>
    <p:extLst>
      <p:ext uri="{BB962C8B-B14F-4D97-AF65-F5344CB8AC3E}">
        <p14:creationId xmlns:p14="http://schemas.microsoft.com/office/powerpoint/2010/main" val="66972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728799"/>
            <a:ext cx="4975225" cy="577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444208" y="1412776"/>
            <a:ext cx="194421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Alors le camion-citerne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vint, qui déversa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de l’eau.</a:t>
            </a:r>
          </a:p>
        </p:txBody>
      </p:sp>
    </p:spTree>
    <p:extLst>
      <p:ext uri="{BB962C8B-B14F-4D97-AF65-F5344CB8AC3E}">
        <p14:creationId xmlns:p14="http://schemas.microsoft.com/office/powerpoint/2010/main" val="344881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56028" y="1078319"/>
            <a:ext cx="2926695" cy="41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404" y="1060630"/>
            <a:ext cx="2957544" cy="419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251520" y="332654"/>
            <a:ext cx="49705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Et voilà! Le petit crocodile et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la grande girafe avait choisi: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ils vivraient dans une piscine !</a:t>
            </a: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395536" y="5373216"/>
            <a:ext cx="885893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Dans l’eau, tout était simple : ils étaient toujours au même niveau, Ils pouvaient se regarder dans les yeux et se sourire,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comme de vrais amoureux, comme au début de leur histoire …</a:t>
            </a:r>
          </a:p>
        </p:txBody>
      </p:sp>
    </p:spTree>
    <p:extLst>
      <p:ext uri="{BB962C8B-B14F-4D97-AF65-F5344CB8AC3E}">
        <p14:creationId xmlns:p14="http://schemas.microsoft.com/office/powerpoint/2010/main" val="319715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7" y="548680"/>
            <a:ext cx="3587344" cy="4791499"/>
          </a:xfrm>
          <a:prstGeom prst="rect">
            <a:avLst/>
          </a:prstGeom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4139952" y="188640"/>
            <a:ext cx="4896544" cy="589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Voici une girafe.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Elle est immense.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Voici un crocodile.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Il est tout petit.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Ils ont très exactement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deux mètres quarante-trois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 différence.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Et malgré ça, ils sont très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amoureux l’un de l’autre …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et ils ont très envi de vivre ensemble.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Ils décident alors de s’installer dans la petite maison du petit crocodile.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Mais ce n’est pas une bonne idée …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Pas une bonne idée du tout.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fr-CA" altLang="fr-F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[Ce texte présenté au dos est identique à celui des  premières pages]</a:t>
            </a:r>
            <a:endParaRPr lang="fr-CA" altLang="fr-FR" sz="1200" b="1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02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4139952" y="3536329"/>
            <a:ext cx="4752975" cy="28623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CA" altLang="fr-FR" sz="1800" dirty="0" smtClean="0">
              <a:latin typeface="Candar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CA" altLang="fr-FR" sz="1800" dirty="0" smtClean="0">
              <a:latin typeface="Candar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CA" altLang="fr-FR" sz="1800" dirty="0">
              <a:latin typeface="Candar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CA" altLang="fr-FR" sz="1800" dirty="0">
              <a:latin typeface="Candar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1800" dirty="0" smtClean="0">
                <a:latin typeface="Candara" pitchFamily="34" charset="0"/>
              </a:rPr>
              <a:t>Montage </a:t>
            </a:r>
            <a:r>
              <a:rPr lang="fr-CA" altLang="fr-FR" sz="1800" dirty="0">
                <a:latin typeface="Candara" pitchFamily="34" charset="0"/>
              </a:rPr>
              <a:t>réalisé par René Gélinas </a:t>
            </a:r>
            <a:br>
              <a:rPr lang="fr-CA" altLang="fr-FR" sz="1800" dirty="0">
                <a:latin typeface="Candara" pitchFamily="34" charset="0"/>
              </a:rPr>
            </a:br>
            <a:r>
              <a:rPr lang="fr-CA" altLang="fr-FR" sz="1800" dirty="0">
                <a:latin typeface="Candara" pitchFamily="34" charset="0"/>
              </a:rPr>
              <a:t>pour les élèves de l’école de L’Étoile (Lévis) </a:t>
            </a:r>
            <a:br>
              <a:rPr lang="fr-CA" altLang="fr-FR" sz="1800" dirty="0">
                <a:latin typeface="Candara" pitchFamily="34" charset="0"/>
              </a:rPr>
            </a:br>
            <a:r>
              <a:rPr lang="fr-CA" altLang="fr-FR" sz="1800" dirty="0">
                <a:latin typeface="Candara" pitchFamily="34" charset="0"/>
              </a:rPr>
              <a:t>le </a:t>
            </a:r>
            <a:r>
              <a:rPr lang="fr-CA" altLang="fr-FR" sz="1800" dirty="0" smtClean="0">
                <a:latin typeface="Candara" pitchFamily="34" charset="0"/>
              </a:rPr>
              <a:t>8 </a:t>
            </a:r>
            <a:r>
              <a:rPr lang="fr-CA" altLang="fr-FR" sz="1800" dirty="0">
                <a:latin typeface="Candara" pitchFamily="34" charset="0"/>
              </a:rPr>
              <a:t>février 2016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CA" altLang="fr-FR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1800" dirty="0">
                <a:latin typeface="Candara" pitchFamily="34" charset="0"/>
              </a:rPr>
              <a:t>pour des fins d’animation de le lecture </a:t>
            </a:r>
            <a:br>
              <a:rPr lang="fr-CA" altLang="fr-FR" sz="1800" dirty="0">
                <a:latin typeface="Candara" pitchFamily="34" charset="0"/>
              </a:rPr>
            </a:br>
            <a:r>
              <a:rPr lang="fr-CA" altLang="fr-FR" sz="1800" dirty="0">
                <a:latin typeface="Candara" pitchFamily="34" charset="0"/>
              </a:rPr>
              <a:t>et du livre dans les classes </a:t>
            </a:r>
            <a:r>
              <a:rPr lang="fr-CA" altLang="fr-FR" sz="1800" dirty="0" smtClean="0">
                <a:latin typeface="Candara" pitchFamily="34" charset="0"/>
              </a:rPr>
              <a:t>du préscolaire.</a:t>
            </a:r>
            <a:endParaRPr lang="fr-CA" altLang="fr-FR" sz="1800" dirty="0">
              <a:latin typeface="Candara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600" y="3619248"/>
            <a:ext cx="2036763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393" y="3782761"/>
            <a:ext cx="20193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1"/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402" y="385657"/>
            <a:ext cx="7736194" cy="323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12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087" y="836712"/>
            <a:ext cx="5194300" cy="497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6009213" y="692696"/>
            <a:ext cx="2808312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Et malgré ça, ils sont amoureux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l’un de l’autre … 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Très amoureux.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fr-CA" altLang="fr-FR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Comment se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sont-ils rencontrés ?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C’est une autre histoire …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fr-CA" altLang="fr-FR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Mais ils se sont rencontrés,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et ils sont très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très</a:t>
            </a: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heureux.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690973"/>
            <a:ext cx="5153025" cy="550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012160" y="692696"/>
            <a:ext cx="2808312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É</a:t>
            </a: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videmment, lorsque l’on s’aime, il arrive que l’on veuille vivre ensemble.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Aussi avaient-il décidé d’emménager dans la petite maison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du petit crocodile, aux portes de la ville.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908720"/>
            <a:ext cx="5233987" cy="493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372200" y="908720"/>
            <a:ext cx="2088232" cy="450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Ce n’était pas une très bonne idée …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Pas une bonne idée du tout.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La pauvre girafe ne cessait de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se cogner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au plafond.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391924"/>
            <a:ext cx="5583237" cy="603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934466" y="1309537"/>
            <a:ext cx="1656184" cy="419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Et lorsqu’elle voulait dormir, lorsqu’elle se couchait, adieu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petit crocodile !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638813"/>
            <a:ext cx="5489660" cy="5670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934466" y="1309537"/>
            <a:ext cx="1656184" cy="337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Même chose lorsqu’elle voulait s’assoir </a:t>
            </a:r>
            <a:r>
              <a:rPr lang="fr-CA" alt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confor</a:t>
            </a: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-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table-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ment.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32656"/>
            <a:ext cx="5508625" cy="576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660232" y="692696"/>
            <a:ext cx="2088232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« Allons habiter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chez toi »,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dit un jour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le crocodile.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« C’est bien plus simple pour un petit crocodile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 vivre dans une grande maison … »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404663"/>
            <a:ext cx="5289550" cy="604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660232" y="692696"/>
            <a:ext cx="1728192" cy="417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Ils décidèrent donc de s’installer chez la grande girafe,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 l’autre côté de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la ville …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321</Words>
  <Application>Microsoft Office PowerPoint</Application>
  <PresentationFormat>Affichage à l'écran (4:3)</PresentationFormat>
  <Paragraphs>76</Paragraphs>
  <Slides>26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René Gélinas</dc:creator>
  <cp:lastModifiedBy>René Gélinas</cp:lastModifiedBy>
  <cp:revision>34</cp:revision>
  <dcterms:created xsi:type="dcterms:W3CDTF">2016-01-31T08:54:32Z</dcterms:created>
  <dcterms:modified xsi:type="dcterms:W3CDTF">2016-02-10T19:37:53Z</dcterms:modified>
</cp:coreProperties>
</file>